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48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2C27B6A-78E6-4AD9-A579-D7C865EAB05A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10/02/2021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D182BE3-CCE0-4301-96A7-F6C49C38B38D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m 39"/>
          <p:cNvPicPr/>
          <p:nvPr/>
        </p:nvPicPr>
        <p:blipFill>
          <a:blip r:embed="rId2"/>
          <a:stretch/>
        </p:blipFill>
        <p:spPr>
          <a:xfrm>
            <a:off x="13680" y="5040"/>
            <a:ext cx="6857640" cy="1409400"/>
          </a:xfrm>
          <a:prstGeom prst="rect">
            <a:avLst/>
          </a:prstGeom>
          <a:ln>
            <a:noFill/>
          </a:ln>
        </p:spPr>
      </p:pic>
      <p:pic>
        <p:nvPicPr>
          <p:cNvPr id="41" name="Imagem 40"/>
          <p:cNvPicPr/>
          <p:nvPr/>
        </p:nvPicPr>
        <p:blipFill>
          <a:blip r:embed="rId3"/>
          <a:stretch/>
        </p:blipFill>
        <p:spPr>
          <a:xfrm>
            <a:off x="0" y="8654040"/>
            <a:ext cx="6857640" cy="4899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144000" y="1491120"/>
            <a:ext cx="6552000" cy="257760"/>
          </a:xfrm>
          <a:prstGeom prst="rect">
            <a:avLst/>
          </a:prstGeom>
          <a:solidFill>
            <a:srgbClr val="051F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spcBef>
                <a:spcPts val="241"/>
              </a:spcBef>
            </a:pPr>
            <a:r>
              <a:rPr lang="pt-BR" sz="1100" b="1" strike="noStrike" spc="-1" dirty="0">
                <a:solidFill>
                  <a:srgbClr val="FFFFFF"/>
                </a:solidFill>
                <a:latin typeface="Arial"/>
                <a:ea typeface="Verdana"/>
              </a:rPr>
              <a:t>N° de inscrição: </a:t>
            </a:r>
            <a:r>
              <a:rPr lang="pt-BR" sz="1100" b="1" strike="noStrike" spc="-1" dirty="0" err="1">
                <a:solidFill>
                  <a:srgbClr val="FFFFFF"/>
                </a:solidFill>
                <a:latin typeface="Arial"/>
                <a:ea typeface="Verdana"/>
              </a:rPr>
              <a:t>Xxxxxxxxxxx</a:t>
            </a:r>
            <a:r>
              <a:rPr lang="pt-BR" sz="1100" b="1" strike="noStrike" spc="-1" dirty="0">
                <a:solidFill>
                  <a:srgbClr val="FFFFFF"/>
                </a:solidFill>
                <a:latin typeface="Arial"/>
                <a:ea typeface="Verdana"/>
              </a:rPr>
              <a:t>    </a:t>
            </a:r>
            <a:r>
              <a:rPr lang="pt-BR" sz="1100" b="1" strike="noStrike" spc="-1" dirty="0">
                <a:solidFill>
                  <a:srgbClr val="5983B0"/>
                </a:solidFill>
                <a:latin typeface="Arial"/>
                <a:ea typeface="Verdana"/>
              </a:rPr>
              <a:t>|</a:t>
            </a:r>
            <a:r>
              <a:rPr lang="pt-BR" sz="1100" b="1" strike="noStrike" spc="-1" dirty="0">
                <a:solidFill>
                  <a:srgbClr val="FFFFFF"/>
                </a:solidFill>
                <a:latin typeface="Arial"/>
                <a:ea typeface="Verdana"/>
              </a:rPr>
              <a:t>    Área: </a:t>
            </a:r>
            <a:r>
              <a:rPr lang="pt-BR" sz="1100" b="1" strike="noStrike" spc="-1" dirty="0" err="1">
                <a:solidFill>
                  <a:srgbClr val="FFFFFF"/>
                </a:solidFill>
                <a:latin typeface="Arial"/>
                <a:ea typeface="Verdana"/>
              </a:rPr>
              <a:t>Xxxxxxxxx</a:t>
            </a:r>
            <a:r>
              <a:rPr lang="pt-BR" sz="1100" b="1" strike="noStrike" spc="-1" dirty="0">
                <a:solidFill>
                  <a:srgbClr val="FFFFFF"/>
                </a:solidFill>
                <a:latin typeface="Arial"/>
                <a:ea typeface="Verdana"/>
              </a:rPr>
              <a:t>    </a:t>
            </a:r>
            <a:r>
              <a:rPr lang="pt-BR" sz="1100" b="1" strike="noStrike" spc="-1" dirty="0">
                <a:solidFill>
                  <a:srgbClr val="5983B0"/>
                </a:solidFill>
                <a:latin typeface="Arial"/>
                <a:ea typeface="Verdana"/>
              </a:rPr>
              <a:t>|</a:t>
            </a:r>
            <a:r>
              <a:rPr lang="pt-BR" sz="1100" b="1" strike="noStrike" spc="-1" dirty="0">
                <a:solidFill>
                  <a:srgbClr val="FFFFFF"/>
                </a:solidFill>
                <a:latin typeface="Arial"/>
                <a:ea typeface="Verdana"/>
              </a:rPr>
              <a:t>   Modalidade: </a:t>
            </a:r>
            <a:r>
              <a:rPr lang="pt-BR" sz="1100" b="1" strike="noStrike" spc="-1" dirty="0" err="1">
                <a:solidFill>
                  <a:srgbClr val="FFFFFF"/>
                </a:solidFill>
                <a:latin typeface="Arial"/>
                <a:ea typeface="Verdana"/>
              </a:rPr>
              <a:t>Xxxxxxxxxxx</a:t>
            </a:r>
            <a:endParaRPr lang="pt-BR" sz="1100" b="1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216000" y="1992240"/>
            <a:ext cx="64800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000000"/>
                </a:solidFill>
                <a:latin typeface="Arial"/>
                <a:ea typeface="Verdana"/>
              </a:rPr>
              <a:t>TÍTULO DO TRABALHO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44000" y="3554280"/>
            <a:ext cx="6552000" cy="367878"/>
          </a:xfrm>
          <a:prstGeom prst="rect">
            <a:avLst/>
          </a:prstGeom>
          <a:solidFill>
            <a:srgbClr val="3465A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dirty="0"/>
              <a:t>RESUMO</a:t>
            </a:r>
          </a:p>
        </p:txBody>
      </p:sp>
      <p:sp>
        <p:nvSpPr>
          <p:cNvPr id="45" name="CustomShape 4"/>
          <p:cNvSpPr/>
          <p:nvPr/>
        </p:nvSpPr>
        <p:spPr>
          <a:xfrm>
            <a:off x="360000" y="4071240"/>
            <a:ext cx="6048000" cy="16297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Texto.Texto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Texto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pt-BR" sz="1000" spc="-1" dirty="0">
              <a:solidFill>
                <a:srgbClr val="000000"/>
              </a:solidFill>
              <a:latin typeface="Verdana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solidFill>
                <a:srgbClr val="000000"/>
              </a:solidFill>
              <a:latin typeface="Verdana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pt-BR" sz="1000" spc="-1" dirty="0">
              <a:solidFill>
                <a:srgbClr val="000000"/>
              </a:solidFill>
              <a:latin typeface="Verdana"/>
              <a:ea typeface="Verdana"/>
            </a:endParaRPr>
          </a:p>
          <a:p>
            <a:pPr algn="just">
              <a:lnSpc>
                <a:spcPct val="100000"/>
              </a:lnSpc>
            </a:pPr>
            <a:r>
              <a:rPr lang="pt-BR" sz="1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Palavras-chave: texto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texto</a:t>
            </a:r>
            <a:r>
              <a:rPr lang="pt-BR" sz="1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r>
              <a:rPr lang="pt-BR" sz="1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texto</a:t>
            </a:r>
            <a:endParaRPr lang="pt-BR" sz="1000" b="0" strike="noStrike" spc="-1" dirty="0">
              <a:solidFill>
                <a:srgbClr val="000000"/>
              </a:solidFill>
              <a:latin typeface="Verdana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pt-BR" sz="1000" spc="-1" dirty="0">
              <a:solidFill>
                <a:srgbClr val="000000"/>
              </a:solidFill>
              <a:latin typeface="Verdana"/>
              <a:ea typeface="Verdana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latin typeface="Arial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-14760" y="2608920"/>
            <a:ext cx="6872760" cy="68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300" b="0" strike="noStrike" spc="-1">
                <a:solidFill>
                  <a:srgbClr val="000000"/>
                </a:solidFill>
                <a:latin typeface="Arial"/>
                <a:ea typeface="Verdana"/>
              </a:rPr>
              <a:t>Fulano da Silva; Fulano da Silva II; Fulano da Silva III.</a:t>
            </a:r>
            <a:endParaRPr lang="pt-BR" sz="13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300" b="0" strike="noStrike" spc="-1">
                <a:solidFill>
                  <a:srgbClr val="000000"/>
                </a:solidFill>
                <a:latin typeface="Arial"/>
                <a:ea typeface="Verdana"/>
              </a:rPr>
              <a:t>Sicrano da Silva (orientador(a)); Beltrano da Silva (co-orientador(a))</a:t>
            </a:r>
            <a:endParaRPr lang="pt-BR" sz="13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300" b="0" strike="noStrike" spc="-1">
                <a:solidFill>
                  <a:srgbClr val="000000"/>
                </a:solidFill>
                <a:latin typeface="Arial"/>
                <a:ea typeface="Verdana"/>
              </a:rPr>
              <a:t>(Fonte: Arial 13/14. Caixa alta e baixa)</a:t>
            </a:r>
            <a:endParaRPr lang="pt-BR" sz="13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130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</dc:creator>
  <cp:lastModifiedBy>User</cp:lastModifiedBy>
  <cp:revision>15</cp:revision>
  <dcterms:created xsi:type="dcterms:W3CDTF">2020-11-20T11:18:27Z</dcterms:created>
  <dcterms:modified xsi:type="dcterms:W3CDTF">2021-02-10T14:45:28Z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