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144000" type="screen4x3"/>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2148" y="2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26" name="PlaceHolder 2"/>
          <p:cNvSpPr>
            <a:spLocks noGrp="1"/>
          </p:cNvSpPr>
          <p:nvPr>
            <p:ph type="body"/>
          </p:nvPr>
        </p:nvSpPr>
        <p:spPr>
          <a:xfrm>
            <a:off x="342720" y="2139480"/>
            <a:ext cx="617184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7" name="PlaceHolder 3"/>
          <p:cNvSpPr>
            <a:spLocks noGrp="1"/>
          </p:cNvSpPr>
          <p:nvPr>
            <p:ph type="body"/>
          </p:nvPr>
        </p:nvSpPr>
        <p:spPr>
          <a:xfrm>
            <a:off x="342720" y="4909680"/>
            <a:ext cx="6171840" cy="252936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29"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0"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1" name="PlaceHolder 4"/>
          <p:cNvSpPr>
            <a:spLocks noGrp="1"/>
          </p:cNvSpPr>
          <p:nvPr>
            <p:ph type="body"/>
          </p:nvPr>
        </p:nvSpPr>
        <p:spPr>
          <a:xfrm>
            <a:off x="342720" y="49096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2" name="PlaceHolder 5"/>
          <p:cNvSpPr>
            <a:spLocks noGrp="1"/>
          </p:cNvSpPr>
          <p:nvPr>
            <p:ph type="body"/>
          </p:nvPr>
        </p:nvSpPr>
        <p:spPr>
          <a:xfrm>
            <a:off x="3505320" y="49096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34" name="PlaceHolder 2"/>
          <p:cNvSpPr>
            <a:spLocks noGrp="1"/>
          </p:cNvSpPr>
          <p:nvPr>
            <p:ph type="body"/>
          </p:nvPr>
        </p:nvSpPr>
        <p:spPr>
          <a:xfrm>
            <a:off x="342720" y="2139480"/>
            <a:ext cx="198720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5" name="PlaceHolder 3"/>
          <p:cNvSpPr>
            <a:spLocks noGrp="1"/>
          </p:cNvSpPr>
          <p:nvPr>
            <p:ph type="body"/>
          </p:nvPr>
        </p:nvSpPr>
        <p:spPr>
          <a:xfrm>
            <a:off x="2429640" y="2139480"/>
            <a:ext cx="198720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6" name="PlaceHolder 4"/>
          <p:cNvSpPr>
            <a:spLocks noGrp="1"/>
          </p:cNvSpPr>
          <p:nvPr>
            <p:ph type="body"/>
          </p:nvPr>
        </p:nvSpPr>
        <p:spPr>
          <a:xfrm>
            <a:off x="4516560" y="2139480"/>
            <a:ext cx="198720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7" name="PlaceHolder 5"/>
          <p:cNvSpPr>
            <a:spLocks noGrp="1"/>
          </p:cNvSpPr>
          <p:nvPr>
            <p:ph type="body"/>
          </p:nvPr>
        </p:nvSpPr>
        <p:spPr>
          <a:xfrm>
            <a:off x="342720" y="4909680"/>
            <a:ext cx="198720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8" name="PlaceHolder 6"/>
          <p:cNvSpPr>
            <a:spLocks noGrp="1"/>
          </p:cNvSpPr>
          <p:nvPr>
            <p:ph type="body"/>
          </p:nvPr>
        </p:nvSpPr>
        <p:spPr>
          <a:xfrm>
            <a:off x="2429640" y="4909680"/>
            <a:ext cx="198720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39" name="PlaceHolder 7"/>
          <p:cNvSpPr>
            <a:spLocks noGrp="1"/>
          </p:cNvSpPr>
          <p:nvPr>
            <p:ph type="body"/>
          </p:nvPr>
        </p:nvSpPr>
        <p:spPr>
          <a:xfrm>
            <a:off x="4516560" y="4909680"/>
            <a:ext cx="1987200" cy="252936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5" name="PlaceHolder 2"/>
          <p:cNvSpPr>
            <a:spLocks noGrp="1"/>
          </p:cNvSpPr>
          <p:nvPr>
            <p:ph type="subTitle"/>
          </p:nvPr>
        </p:nvSpPr>
        <p:spPr>
          <a:xfrm>
            <a:off x="342720" y="2139480"/>
            <a:ext cx="6171840" cy="530280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7" name="PlaceHolder 2"/>
          <p:cNvSpPr>
            <a:spLocks noGrp="1"/>
          </p:cNvSpPr>
          <p:nvPr>
            <p:ph type="body"/>
          </p:nvPr>
        </p:nvSpPr>
        <p:spPr>
          <a:xfrm>
            <a:off x="342720" y="2139480"/>
            <a:ext cx="6171840" cy="530280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9"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0"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514440" y="2840400"/>
            <a:ext cx="5829120" cy="908604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14"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5"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6" name="PlaceHolder 4"/>
          <p:cNvSpPr>
            <a:spLocks noGrp="1"/>
          </p:cNvSpPr>
          <p:nvPr>
            <p:ph type="body"/>
          </p:nvPr>
        </p:nvSpPr>
        <p:spPr>
          <a:xfrm>
            <a:off x="342720" y="49096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18"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19"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0" name="PlaceHolder 4"/>
          <p:cNvSpPr>
            <a:spLocks noGrp="1"/>
          </p:cNvSpPr>
          <p:nvPr>
            <p:ph type="body"/>
          </p:nvPr>
        </p:nvSpPr>
        <p:spPr>
          <a:xfrm>
            <a:off x="3505320" y="49096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514440" y="2840400"/>
            <a:ext cx="5829120" cy="195984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22"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3"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pt-BR" sz="3200" b="0" strike="noStrike" spc="-1">
              <a:solidFill>
                <a:srgbClr val="000000"/>
              </a:solidFill>
              <a:latin typeface="Calibri"/>
            </a:endParaRPr>
          </a:p>
        </p:txBody>
      </p:sp>
      <p:sp>
        <p:nvSpPr>
          <p:cNvPr id="24" name="PlaceHolder 4"/>
          <p:cNvSpPr>
            <a:spLocks noGrp="1"/>
          </p:cNvSpPr>
          <p:nvPr>
            <p:ph type="body"/>
          </p:nvPr>
        </p:nvSpPr>
        <p:spPr>
          <a:xfrm>
            <a:off x="342720" y="4909680"/>
            <a:ext cx="6171840" cy="2529360"/>
          </a:xfrm>
          <a:prstGeom prst="rect">
            <a:avLst/>
          </a:prstGeom>
        </p:spPr>
        <p:txBody>
          <a:bodyPr lIns="0" tIns="0" rIns="0" bIns="0">
            <a:normAutofit/>
          </a:bodyPr>
          <a:lstStyle/>
          <a:p>
            <a:endParaRPr lang="pt-BR"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514440" y="2840400"/>
            <a:ext cx="5829120" cy="1959840"/>
          </a:xfrm>
          <a:prstGeom prst="rect">
            <a:avLst/>
          </a:prstGeom>
        </p:spPr>
        <p:txBody>
          <a:bodyPr anchor="ctr">
            <a:noAutofit/>
          </a:bodyPr>
          <a:lstStyle/>
          <a:p>
            <a:pPr algn="ctr">
              <a:lnSpc>
                <a:spcPct val="100000"/>
              </a:lnSpc>
            </a:pPr>
            <a:r>
              <a:rPr lang="pt-BR" sz="4400" b="0" strike="noStrike" spc="-1">
                <a:solidFill>
                  <a:srgbClr val="000000"/>
                </a:solidFill>
                <a:latin typeface="Calibri"/>
              </a:rPr>
              <a:t>Clique para editar o título mestre</a:t>
            </a:r>
          </a:p>
        </p:txBody>
      </p:sp>
      <p:sp>
        <p:nvSpPr>
          <p:cNvPr id="5" name="PlaceHolder 2"/>
          <p:cNvSpPr>
            <a:spLocks noGrp="1"/>
          </p:cNvSpPr>
          <p:nvPr>
            <p:ph type="dt"/>
          </p:nvPr>
        </p:nvSpPr>
        <p:spPr>
          <a:xfrm>
            <a:off x="343080" y="8475120"/>
            <a:ext cx="1599840" cy="486360"/>
          </a:xfrm>
          <a:prstGeom prst="rect">
            <a:avLst/>
          </a:prstGeom>
        </p:spPr>
        <p:txBody>
          <a:bodyPr anchor="ctr">
            <a:noAutofit/>
          </a:bodyPr>
          <a:lstStyle/>
          <a:p>
            <a:pPr>
              <a:lnSpc>
                <a:spcPct val="100000"/>
              </a:lnSpc>
            </a:pPr>
            <a:fld id="{F2C27B6A-78E6-4AD9-A579-D7C865EAB05A}" type="datetime">
              <a:rPr lang="pt-BR" sz="1200" b="0" strike="noStrike" spc="-1">
                <a:solidFill>
                  <a:srgbClr val="8B8B8B"/>
                </a:solidFill>
                <a:latin typeface="Calibri"/>
              </a:rPr>
              <a:t>18/01/2021</a:t>
            </a:fld>
            <a:endParaRPr lang="pt-BR" sz="1200" b="0" strike="noStrike" spc="-1">
              <a:latin typeface="Times New Roman"/>
            </a:endParaRPr>
          </a:p>
        </p:txBody>
      </p:sp>
      <p:sp>
        <p:nvSpPr>
          <p:cNvPr id="2" name="PlaceHolder 3"/>
          <p:cNvSpPr>
            <a:spLocks noGrp="1"/>
          </p:cNvSpPr>
          <p:nvPr>
            <p:ph type="ftr"/>
          </p:nvPr>
        </p:nvSpPr>
        <p:spPr>
          <a:xfrm>
            <a:off x="2343240" y="8475120"/>
            <a:ext cx="2171520" cy="486360"/>
          </a:xfrm>
          <a:prstGeom prst="rect">
            <a:avLst/>
          </a:prstGeom>
        </p:spPr>
        <p:txBody>
          <a:bodyPr anchor="ctr">
            <a:noAutofit/>
          </a:bodyPr>
          <a:lstStyle/>
          <a:p>
            <a:endParaRPr lang="pt-BR" sz="2400" b="0" strike="noStrike" spc="-1">
              <a:latin typeface="Times New Roman"/>
            </a:endParaRPr>
          </a:p>
        </p:txBody>
      </p:sp>
      <p:sp>
        <p:nvSpPr>
          <p:cNvPr id="3" name="PlaceHolder 4"/>
          <p:cNvSpPr>
            <a:spLocks noGrp="1"/>
          </p:cNvSpPr>
          <p:nvPr>
            <p:ph type="sldNum"/>
          </p:nvPr>
        </p:nvSpPr>
        <p:spPr>
          <a:xfrm>
            <a:off x="4915080" y="8475120"/>
            <a:ext cx="1599840" cy="486360"/>
          </a:xfrm>
          <a:prstGeom prst="rect">
            <a:avLst/>
          </a:prstGeom>
        </p:spPr>
        <p:txBody>
          <a:bodyPr anchor="ctr">
            <a:noAutofit/>
          </a:bodyPr>
          <a:lstStyle/>
          <a:p>
            <a:pPr algn="r">
              <a:lnSpc>
                <a:spcPct val="100000"/>
              </a:lnSpc>
            </a:pPr>
            <a:fld id="{DD182BE3-CCE0-4301-96A7-F6C49C38B38D}" type="slidenum">
              <a:rPr lang="pt-BR" sz="1200" b="0" strike="noStrike" spc="-1">
                <a:solidFill>
                  <a:srgbClr val="8B8B8B"/>
                </a:solidFill>
                <a:latin typeface="Calibri"/>
              </a:rPr>
              <a:t>‹nº›</a:t>
            </a:fld>
            <a:endParaRPr lang="pt-B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Imagem 39"/>
          <p:cNvPicPr/>
          <p:nvPr/>
        </p:nvPicPr>
        <p:blipFill>
          <a:blip r:embed="rId2"/>
          <a:stretch/>
        </p:blipFill>
        <p:spPr>
          <a:xfrm>
            <a:off x="13680" y="5040"/>
            <a:ext cx="6857640" cy="1409400"/>
          </a:xfrm>
          <a:prstGeom prst="rect">
            <a:avLst/>
          </a:prstGeom>
          <a:ln>
            <a:noFill/>
          </a:ln>
        </p:spPr>
      </p:pic>
      <p:pic>
        <p:nvPicPr>
          <p:cNvPr id="41" name="Imagem 40"/>
          <p:cNvPicPr/>
          <p:nvPr/>
        </p:nvPicPr>
        <p:blipFill>
          <a:blip r:embed="rId3"/>
          <a:stretch/>
        </p:blipFill>
        <p:spPr>
          <a:xfrm>
            <a:off x="0" y="8654040"/>
            <a:ext cx="6857640" cy="489960"/>
          </a:xfrm>
          <a:prstGeom prst="rect">
            <a:avLst/>
          </a:prstGeom>
          <a:ln>
            <a:noFill/>
          </a:ln>
        </p:spPr>
      </p:pic>
      <p:sp>
        <p:nvSpPr>
          <p:cNvPr id="42" name="CustomShape 1"/>
          <p:cNvSpPr/>
          <p:nvPr/>
        </p:nvSpPr>
        <p:spPr>
          <a:xfrm>
            <a:off x="144000" y="1491120"/>
            <a:ext cx="6552000" cy="257760"/>
          </a:xfrm>
          <a:prstGeom prst="rect">
            <a:avLst/>
          </a:prstGeom>
          <a:solidFill>
            <a:srgbClr val="051F33"/>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spcBef>
                <a:spcPts val="241"/>
              </a:spcBef>
            </a:pPr>
            <a:r>
              <a:rPr lang="pt-BR" sz="1100" b="1" strike="noStrike" spc="-1">
                <a:solidFill>
                  <a:srgbClr val="FFFFFF"/>
                </a:solidFill>
                <a:latin typeface="Arial"/>
                <a:ea typeface="Verdana"/>
              </a:rPr>
              <a:t>N° de inscrição: Xxxxxxxxxxx    </a:t>
            </a:r>
            <a:r>
              <a:rPr lang="pt-BR" sz="1100" b="1" strike="noStrike" spc="-1">
                <a:solidFill>
                  <a:srgbClr val="5983B0"/>
                </a:solidFill>
                <a:latin typeface="Arial"/>
                <a:ea typeface="Verdana"/>
              </a:rPr>
              <a:t>|</a:t>
            </a:r>
            <a:r>
              <a:rPr lang="pt-BR" sz="1100" b="1" strike="noStrike" spc="-1">
                <a:solidFill>
                  <a:srgbClr val="FFFFFF"/>
                </a:solidFill>
                <a:latin typeface="Arial"/>
                <a:ea typeface="Verdana"/>
              </a:rPr>
              <a:t>    Área: Xxxxxxxxx    </a:t>
            </a:r>
            <a:r>
              <a:rPr lang="pt-BR" sz="1100" b="1" strike="noStrike" spc="-1">
                <a:solidFill>
                  <a:srgbClr val="5983B0"/>
                </a:solidFill>
                <a:latin typeface="Arial"/>
                <a:ea typeface="Verdana"/>
              </a:rPr>
              <a:t>|</a:t>
            </a:r>
            <a:r>
              <a:rPr lang="pt-BR" sz="1100" b="1" strike="noStrike" spc="-1">
                <a:solidFill>
                  <a:srgbClr val="FFFFFF"/>
                </a:solidFill>
                <a:latin typeface="Arial"/>
                <a:ea typeface="Verdana"/>
              </a:rPr>
              <a:t>   Modalidade: Xxxxxxxxxxx</a:t>
            </a:r>
            <a:endParaRPr lang="pt-BR" sz="1100" b="1" strike="noStrike" spc="-1">
              <a:solidFill>
                <a:srgbClr val="FFFFFF"/>
              </a:solidFill>
              <a:latin typeface="Arial"/>
            </a:endParaRPr>
          </a:p>
        </p:txBody>
      </p:sp>
      <p:sp>
        <p:nvSpPr>
          <p:cNvPr id="43" name="CustomShape 2"/>
          <p:cNvSpPr/>
          <p:nvPr/>
        </p:nvSpPr>
        <p:spPr>
          <a:xfrm>
            <a:off x="216000" y="1992240"/>
            <a:ext cx="648000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2400" b="1" strike="noStrike" spc="-1">
                <a:solidFill>
                  <a:srgbClr val="000000"/>
                </a:solidFill>
                <a:latin typeface="Arial"/>
                <a:ea typeface="Verdana"/>
              </a:rPr>
              <a:t>TÍTULO DO TRABALHO</a:t>
            </a:r>
            <a:endParaRPr lang="pt-BR" sz="2400" b="0" strike="noStrike" spc="-1">
              <a:latin typeface="Arial"/>
            </a:endParaRPr>
          </a:p>
        </p:txBody>
      </p:sp>
      <p:sp>
        <p:nvSpPr>
          <p:cNvPr id="44" name="CustomShape 3"/>
          <p:cNvSpPr/>
          <p:nvPr/>
        </p:nvSpPr>
        <p:spPr>
          <a:xfrm>
            <a:off x="144000" y="3554280"/>
            <a:ext cx="6552000" cy="33372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1600" b="1" strike="noStrike" spc="-1">
                <a:solidFill>
                  <a:srgbClr val="FFFFFF"/>
                </a:solidFill>
                <a:latin typeface="Arial"/>
                <a:ea typeface="Verdana"/>
              </a:rPr>
              <a:t>RESUMO</a:t>
            </a:r>
            <a:endParaRPr lang="pt-BR" sz="1600" b="0" strike="noStrike" spc="-1">
              <a:latin typeface="Arial"/>
            </a:endParaRPr>
          </a:p>
        </p:txBody>
      </p:sp>
      <p:sp>
        <p:nvSpPr>
          <p:cNvPr id="45" name="CustomShape 4"/>
          <p:cNvSpPr/>
          <p:nvPr/>
        </p:nvSpPr>
        <p:spPr>
          <a:xfrm>
            <a:off x="360000" y="4071240"/>
            <a:ext cx="6048000" cy="69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10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Texto.Texto texto texto texto Texto texto texto texto Texto texto texto texto Texto texto texto texto Texto texto texto textoto Texto texto texto texto Texto texto texto texto Texto texto texto texto Texto texto texto texto Texto texto texto texto Texto</a:t>
            </a:r>
            <a:r>
              <a:rPr lang="pt-BR" sz="1000" b="0" strike="noStrike" spc="-1">
                <a:solidFill>
                  <a:srgbClr val="000000"/>
                </a:solidFill>
                <a:latin typeface="Verdana"/>
                <a:ea typeface="Verdana"/>
              </a:rPr>
              <a:t>.</a:t>
            </a:r>
            <a:endParaRPr lang="pt-BR" sz="1000" b="0" strike="noStrike" spc="-1">
              <a:latin typeface="Arial"/>
            </a:endParaRPr>
          </a:p>
        </p:txBody>
      </p:sp>
      <p:sp>
        <p:nvSpPr>
          <p:cNvPr id="46" name="CustomShape 5"/>
          <p:cNvSpPr/>
          <p:nvPr/>
        </p:nvSpPr>
        <p:spPr>
          <a:xfrm>
            <a:off x="-14760" y="2608920"/>
            <a:ext cx="6872760" cy="68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1300" b="0" strike="noStrike" spc="-1">
                <a:solidFill>
                  <a:srgbClr val="000000"/>
                </a:solidFill>
                <a:latin typeface="Arial"/>
                <a:ea typeface="Verdana"/>
              </a:rPr>
              <a:t>Fulano da Silva; Fulano da Silva II; Fulano da Silva III.</a:t>
            </a:r>
            <a:endParaRPr lang="pt-BR" sz="1300" b="0" strike="noStrike" spc="-1">
              <a:latin typeface="Arial"/>
            </a:endParaRPr>
          </a:p>
          <a:p>
            <a:pPr algn="ctr">
              <a:lnSpc>
                <a:spcPct val="100000"/>
              </a:lnSpc>
            </a:pPr>
            <a:r>
              <a:rPr lang="pt-BR" sz="1300" b="0" strike="noStrike" spc="-1">
                <a:solidFill>
                  <a:srgbClr val="000000"/>
                </a:solidFill>
                <a:latin typeface="Arial"/>
                <a:ea typeface="Verdana"/>
              </a:rPr>
              <a:t>Sicrano da Silva (orientador(a)); Beltrano da Silva (co-orientador(a))</a:t>
            </a:r>
            <a:endParaRPr lang="pt-BR" sz="1300" b="0" strike="noStrike" spc="-1">
              <a:latin typeface="Arial"/>
            </a:endParaRPr>
          </a:p>
          <a:p>
            <a:pPr algn="ctr">
              <a:lnSpc>
                <a:spcPct val="100000"/>
              </a:lnSpc>
            </a:pPr>
            <a:r>
              <a:rPr lang="pt-BR" sz="1300" b="0" strike="noStrike" spc="-1">
                <a:solidFill>
                  <a:srgbClr val="000000"/>
                </a:solidFill>
                <a:latin typeface="Arial"/>
                <a:ea typeface="Verdana"/>
              </a:rPr>
              <a:t>(Fonte: Arial 13/14. Caixa alta e baixa)</a:t>
            </a:r>
            <a:endParaRPr lang="pt-BR" sz="13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TotalTime>
  <Words>125</Words>
  <Application>Microsoft Office PowerPoint</Application>
  <PresentationFormat>Apresentação na tela (4:3)</PresentationFormat>
  <Paragraphs>7</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Office Theme</vt:lpstr>
      <vt:lpstr>Apresentação do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dc:creator>
  <cp:lastModifiedBy>User</cp:lastModifiedBy>
  <cp:revision>13</cp:revision>
  <dcterms:created xsi:type="dcterms:W3CDTF">2020-11-20T11:18:27Z</dcterms:created>
  <dcterms:modified xsi:type="dcterms:W3CDTF">2021-01-18T12:23:14Z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HP</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Apresentação na tela (4:3)</vt:lpwstr>
  </property>
  <property fmtid="{D5CDD505-2E9C-101B-9397-08002B2CF9AE}" pid="10" name="ScaleCrop">
    <vt:bool>false</vt:bool>
  </property>
  <property fmtid="{D5CDD505-2E9C-101B-9397-08002B2CF9AE}" pid="11" name="ShareDoc">
    <vt:bool>false</vt:bool>
  </property>
  <property fmtid="{D5CDD505-2E9C-101B-9397-08002B2CF9AE}" pid="12" name="Slides">
    <vt:i4>1</vt:i4>
  </property>
</Properties>
</file>