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28803600" cy="43205400"/>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 d="100"/>
          <a:sy n="12" d="100"/>
        </p:scale>
        <p:origin x="-2250" y="72"/>
      </p:cViewPr>
      <p:guideLst>
        <p:guide orient="horz" pos="13608"/>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27" name="PlaceHolder 2"/>
          <p:cNvSpPr>
            <a:spLocks noGrp="1"/>
          </p:cNvSpPr>
          <p:nvPr>
            <p:ph type="body"/>
          </p:nvPr>
        </p:nvSpPr>
        <p:spPr>
          <a:xfrm>
            <a:off x="1440000" y="10109880"/>
            <a:ext cx="2592288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28" name="PlaceHolder 3"/>
          <p:cNvSpPr>
            <a:spLocks noGrp="1"/>
          </p:cNvSpPr>
          <p:nvPr>
            <p:ph type="body"/>
          </p:nvPr>
        </p:nvSpPr>
        <p:spPr>
          <a:xfrm>
            <a:off x="1440000" y="23198400"/>
            <a:ext cx="2592288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30" name="PlaceHolder 2"/>
          <p:cNvSpPr>
            <a:spLocks noGrp="1"/>
          </p:cNvSpPr>
          <p:nvPr>
            <p:ph type="body"/>
          </p:nvPr>
        </p:nvSpPr>
        <p:spPr>
          <a:xfrm>
            <a:off x="1440000" y="1010988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31" name="PlaceHolder 3"/>
          <p:cNvSpPr>
            <a:spLocks noGrp="1"/>
          </p:cNvSpPr>
          <p:nvPr>
            <p:ph type="body"/>
          </p:nvPr>
        </p:nvSpPr>
        <p:spPr>
          <a:xfrm>
            <a:off x="14722920" y="1010988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32" name="PlaceHolder 4"/>
          <p:cNvSpPr>
            <a:spLocks noGrp="1"/>
          </p:cNvSpPr>
          <p:nvPr>
            <p:ph type="body"/>
          </p:nvPr>
        </p:nvSpPr>
        <p:spPr>
          <a:xfrm>
            <a:off x="1440000" y="2319840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33" name="PlaceHolder 5"/>
          <p:cNvSpPr>
            <a:spLocks noGrp="1"/>
          </p:cNvSpPr>
          <p:nvPr>
            <p:ph type="body"/>
          </p:nvPr>
        </p:nvSpPr>
        <p:spPr>
          <a:xfrm>
            <a:off x="14722920" y="2319840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35" name="PlaceHolder 2"/>
          <p:cNvSpPr>
            <a:spLocks noGrp="1"/>
          </p:cNvSpPr>
          <p:nvPr>
            <p:ph type="body"/>
          </p:nvPr>
        </p:nvSpPr>
        <p:spPr>
          <a:xfrm>
            <a:off x="1440000" y="10109880"/>
            <a:ext cx="834696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36" name="PlaceHolder 3"/>
          <p:cNvSpPr>
            <a:spLocks noGrp="1"/>
          </p:cNvSpPr>
          <p:nvPr>
            <p:ph type="body"/>
          </p:nvPr>
        </p:nvSpPr>
        <p:spPr>
          <a:xfrm>
            <a:off x="10204560" y="10109880"/>
            <a:ext cx="834696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37" name="PlaceHolder 4"/>
          <p:cNvSpPr>
            <a:spLocks noGrp="1"/>
          </p:cNvSpPr>
          <p:nvPr>
            <p:ph type="body"/>
          </p:nvPr>
        </p:nvSpPr>
        <p:spPr>
          <a:xfrm>
            <a:off x="18969480" y="10109880"/>
            <a:ext cx="834696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38" name="PlaceHolder 5"/>
          <p:cNvSpPr>
            <a:spLocks noGrp="1"/>
          </p:cNvSpPr>
          <p:nvPr>
            <p:ph type="body"/>
          </p:nvPr>
        </p:nvSpPr>
        <p:spPr>
          <a:xfrm>
            <a:off x="1440000" y="23198400"/>
            <a:ext cx="834696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39" name="PlaceHolder 6"/>
          <p:cNvSpPr>
            <a:spLocks noGrp="1"/>
          </p:cNvSpPr>
          <p:nvPr>
            <p:ph type="body"/>
          </p:nvPr>
        </p:nvSpPr>
        <p:spPr>
          <a:xfrm>
            <a:off x="10204560" y="23198400"/>
            <a:ext cx="834696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40" name="PlaceHolder 7"/>
          <p:cNvSpPr>
            <a:spLocks noGrp="1"/>
          </p:cNvSpPr>
          <p:nvPr>
            <p:ph type="body"/>
          </p:nvPr>
        </p:nvSpPr>
        <p:spPr>
          <a:xfrm>
            <a:off x="18969480" y="23198400"/>
            <a:ext cx="834696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6" name="PlaceHolder 2"/>
          <p:cNvSpPr>
            <a:spLocks noGrp="1"/>
          </p:cNvSpPr>
          <p:nvPr>
            <p:ph type="subTitle"/>
          </p:nvPr>
        </p:nvSpPr>
        <p:spPr>
          <a:xfrm>
            <a:off x="1440000" y="10109880"/>
            <a:ext cx="25922880" cy="25058520"/>
          </a:xfrm>
          <a:prstGeom prst="rect">
            <a:avLst/>
          </a:prstGeom>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8" name="PlaceHolder 2"/>
          <p:cNvSpPr>
            <a:spLocks noGrp="1"/>
          </p:cNvSpPr>
          <p:nvPr>
            <p:ph type="body"/>
          </p:nvPr>
        </p:nvSpPr>
        <p:spPr>
          <a:xfrm>
            <a:off x="1440000" y="10109880"/>
            <a:ext cx="25922880" cy="25058520"/>
          </a:xfrm>
          <a:prstGeom prst="rect">
            <a:avLst/>
          </a:prstGeom>
        </p:spPr>
        <p:txBody>
          <a:bodyPr lIns="0" tIns="0" rIns="0" bIns="0">
            <a:normAutofit/>
          </a:bodyPr>
          <a:lstStyle/>
          <a:p>
            <a:endParaRPr lang="pt-BR" sz="144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10" name="PlaceHolder 2"/>
          <p:cNvSpPr>
            <a:spLocks noGrp="1"/>
          </p:cNvSpPr>
          <p:nvPr>
            <p:ph type="body"/>
          </p:nvPr>
        </p:nvSpPr>
        <p:spPr>
          <a:xfrm>
            <a:off x="1440000" y="10109880"/>
            <a:ext cx="12650040" cy="250585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11" name="PlaceHolder 3"/>
          <p:cNvSpPr>
            <a:spLocks noGrp="1"/>
          </p:cNvSpPr>
          <p:nvPr>
            <p:ph type="body"/>
          </p:nvPr>
        </p:nvSpPr>
        <p:spPr>
          <a:xfrm>
            <a:off x="14722920" y="10109880"/>
            <a:ext cx="12650040" cy="25058520"/>
          </a:xfrm>
          <a:prstGeom prst="rect">
            <a:avLst/>
          </a:prstGeom>
        </p:spPr>
        <p:txBody>
          <a:bodyPr lIns="0" tIns="0" rIns="0" bIns="0">
            <a:normAutofit/>
          </a:bodyPr>
          <a:lstStyle/>
          <a:p>
            <a:endParaRPr lang="pt-BR" sz="144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2160360" y="13421520"/>
            <a:ext cx="24482880" cy="42928200"/>
          </a:xfrm>
          <a:prstGeom prst="rect">
            <a:avLst/>
          </a:prstGeom>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15" name="PlaceHolder 2"/>
          <p:cNvSpPr>
            <a:spLocks noGrp="1"/>
          </p:cNvSpPr>
          <p:nvPr>
            <p:ph type="body"/>
          </p:nvPr>
        </p:nvSpPr>
        <p:spPr>
          <a:xfrm>
            <a:off x="1440000" y="1010988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16" name="PlaceHolder 3"/>
          <p:cNvSpPr>
            <a:spLocks noGrp="1"/>
          </p:cNvSpPr>
          <p:nvPr>
            <p:ph type="body"/>
          </p:nvPr>
        </p:nvSpPr>
        <p:spPr>
          <a:xfrm>
            <a:off x="14722920" y="10109880"/>
            <a:ext cx="12650040" cy="250585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17" name="PlaceHolder 4"/>
          <p:cNvSpPr>
            <a:spLocks noGrp="1"/>
          </p:cNvSpPr>
          <p:nvPr>
            <p:ph type="body"/>
          </p:nvPr>
        </p:nvSpPr>
        <p:spPr>
          <a:xfrm>
            <a:off x="1440000" y="2319840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19" name="PlaceHolder 2"/>
          <p:cNvSpPr>
            <a:spLocks noGrp="1"/>
          </p:cNvSpPr>
          <p:nvPr>
            <p:ph type="body"/>
          </p:nvPr>
        </p:nvSpPr>
        <p:spPr>
          <a:xfrm>
            <a:off x="1440000" y="10109880"/>
            <a:ext cx="12650040" cy="250585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20" name="PlaceHolder 3"/>
          <p:cNvSpPr>
            <a:spLocks noGrp="1"/>
          </p:cNvSpPr>
          <p:nvPr>
            <p:ph type="body"/>
          </p:nvPr>
        </p:nvSpPr>
        <p:spPr>
          <a:xfrm>
            <a:off x="14722920" y="1010988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21" name="PlaceHolder 4"/>
          <p:cNvSpPr>
            <a:spLocks noGrp="1"/>
          </p:cNvSpPr>
          <p:nvPr>
            <p:ph type="body"/>
          </p:nvPr>
        </p:nvSpPr>
        <p:spPr>
          <a:xfrm>
            <a:off x="14722920" y="2319840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2160360" y="13421520"/>
            <a:ext cx="24482880" cy="9260640"/>
          </a:xfrm>
          <a:prstGeom prst="rect">
            <a:avLst/>
          </a:prstGeom>
        </p:spPr>
        <p:txBody>
          <a:bodyPr lIns="0" tIns="0" rIns="0" bIns="0" anchor="ctr">
            <a:noAutofit/>
          </a:bodyPr>
          <a:lstStyle/>
          <a:p>
            <a:endParaRPr lang="pt-BR" sz="8100" b="0" strike="noStrike" spc="-1">
              <a:solidFill>
                <a:srgbClr val="000000"/>
              </a:solidFill>
              <a:latin typeface="Calibri"/>
            </a:endParaRPr>
          </a:p>
        </p:txBody>
      </p:sp>
      <p:sp>
        <p:nvSpPr>
          <p:cNvPr id="23" name="PlaceHolder 2"/>
          <p:cNvSpPr>
            <a:spLocks noGrp="1"/>
          </p:cNvSpPr>
          <p:nvPr>
            <p:ph type="body"/>
          </p:nvPr>
        </p:nvSpPr>
        <p:spPr>
          <a:xfrm>
            <a:off x="1440000" y="1010988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24" name="PlaceHolder 3"/>
          <p:cNvSpPr>
            <a:spLocks noGrp="1"/>
          </p:cNvSpPr>
          <p:nvPr>
            <p:ph type="body"/>
          </p:nvPr>
        </p:nvSpPr>
        <p:spPr>
          <a:xfrm>
            <a:off x="14722920" y="10109880"/>
            <a:ext cx="1265004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
        <p:nvSpPr>
          <p:cNvPr id="25" name="PlaceHolder 4"/>
          <p:cNvSpPr>
            <a:spLocks noGrp="1"/>
          </p:cNvSpPr>
          <p:nvPr>
            <p:ph type="body"/>
          </p:nvPr>
        </p:nvSpPr>
        <p:spPr>
          <a:xfrm>
            <a:off x="1440000" y="23198400"/>
            <a:ext cx="25922880" cy="11952720"/>
          </a:xfrm>
          <a:prstGeom prst="rect">
            <a:avLst/>
          </a:prstGeom>
        </p:spPr>
        <p:txBody>
          <a:bodyPr lIns="0" tIns="0" rIns="0" bIns="0">
            <a:normAutofit/>
          </a:bodyPr>
          <a:lstStyle/>
          <a:p>
            <a:endParaRPr lang="pt-BR" sz="144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2160360" y="13421520"/>
            <a:ext cx="24482880" cy="9260640"/>
          </a:xfrm>
          <a:prstGeom prst="rect">
            <a:avLst/>
          </a:prstGeom>
        </p:spPr>
        <p:txBody>
          <a:bodyPr lIns="411480" tIns="205920" rIns="411480" bIns="205920" anchor="ctr">
            <a:noAutofit/>
          </a:bodyPr>
          <a:lstStyle/>
          <a:p>
            <a:pPr algn="ctr">
              <a:lnSpc>
                <a:spcPct val="100000"/>
              </a:lnSpc>
            </a:pPr>
            <a:r>
              <a:rPr lang="pt-BR" sz="19800" b="0" strike="noStrike" spc="-1">
                <a:solidFill>
                  <a:srgbClr val="000000"/>
                </a:solidFill>
                <a:latin typeface="Calibri"/>
              </a:rPr>
              <a:t>Clique para editar o título mestre</a:t>
            </a:r>
          </a:p>
        </p:txBody>
      </p:sp>
      <p:sp>
        <p:nvSpPr>
          <p:cNvPr id="6" name="PlaceHolder 2"/>
          <p:cNvSpPr>
            <a:spLocks noGrp="1"/>
          </p:cNvSpPr>
          <p:nvPr>
            <p:ph type="dt"/>
          </p:nvPr>
        </p:nvSpPr>
        <p:spPr>
          <a:xfrm>
            <a:off x="1440360" y="40044960"/>
            <a:ext cx="6720480" cy="2300040"/>
          </a:xfrm>
          <a:prstGeom prst="rect">
            <a:avLst/>
          </a:prstGeom>
        </p:spPr>
        <p:txBody>
          <a:bodyPr lIns="411480" tIns="205920" rIns="411480" bIns="205920" anchor="ctr">
            <a:noAutofit/>
          </a:bodyPr>
          <a:lstStyle/>
          <a:p>
            <a:pPr>
              <a:lnSpc>
                <a:spcPct val="100000"/>
              </a:lnSpc>
            </a:pPr>
            <a:fld id="{729A2288-A679-4970-A9AA-D20C97413003}" type="datetime1">
              <a:rPr lang="pt-BR" sz="5400" b="0" strike="noStrike" spc="-1">
                <a:solidFill>
                  <a:srgbClr val="8B8B8B"/>
                </a:solidFill>
                <a:latin typeface="Calibri"/>
              </a:rPr>
              <a:t>18/01/2021</a:t>
            </a:fld>
            <a:endParaRPr lang="pt-BR" sz="5400" b="0" strike="noStrike" spc="-1">
              <a:latin typeface="Times New Roman"/>
            </a:endParaRPr>
          </a:p>
        </p:txBody>
      </p:sp>
      <p:sp>
        <p:nvSpPr>
          <p:cNvPr id="2" name="PlaceHolder 3"/>
          <p:cNvSpPr>
            <a:spLocks noGrp="1"/>
          </p:cNvSpPr>
          <p:nvPr>
            <p:ph type="ftr"/>
          </p:nvPr>
        </p:nvSpPr>
        <p:spPr>
          <a:xfrm>
            <a:off x="9841320" y="40044960"/>
            <a:ext cx="9120960" cy="2300040"/>
          </a:xfrm>
          <a:prstGeom prst="rect">
            <a:avLst/>
          </a:prstGeom>
        </p:spPr>
        <p:txBody>
          <a:bodyPr lIns="411480" tIns="205920" rIns="411480" bIns="205920" anchor="ctr">
            <a:noAutofit/>
          </a:bodyPr>
          <a:lstStyle/>
          <a:p>
            <a:endParaRPr lang="pt-BR" sz="2400" b="0" strike="noStrike" spc="-1">
              <a:latin typeface="Times New Roman"/>
            </a:endParaRPr>
          </a:p>
        </p:txBody>
      </p:sp>
      <p:sp>
        <p:nvSpPr>
          <p:cNvPr id="3" name="PlaceHolder 4"/>
          <p:cNvSpPr>
            <a:spLocks noGrp="1"/>
          </p:cNvSpPr>
          <p:nvPr>
            <p:ph type="sldNum"/>
          </p:nvPr>
        </p:nvSpPr>
        <p:spPr>
          <a:xfrm>
            <a:off x="20642760" y="40044960"/>
            <a:ext cx="6720480" cy="2300040"/>
          </a:xfrm>
          <a:prstGeom prst="rect">
            <a:avLst/>
          </a:prstGeom>
        </p:spPr>
        <p:txBody>
          <a:bodyPr lIns="411480" tIns="205920" rIns="411480" bIns="205920" anchor="ctr">
            <a:noAutofit/>
          </a:bodyPr>
          <a:lstStyle/>
          <a:p>
            <a:pPr algn="r">
              <a:lnSpc>
                <a:spcPct val="100000"/>
              </a:lnSpc>
            </a:pPr>
            <a:fld id="{2E0DCAC5-C864-46B6-8019-63F7823A11DB}" type="slidenum">
              <a:rPr lang="pt-BR" sz="5400" b="0" strike="noStrike" spc="-1">
                <a:solidFill>
                  <a:srgbClr val="8B8B8B"/>
                </a:solidFill>
                <a:latin typeface="Calibri"/>
              </a:rPr>
              <a:t>‹nº›</a:t>
            </a:fld>
            <a:endParaRPr lang="pt-BR" sz="5400" b="0" strike="noStrike" spc="-1">
              <a:latin typeface="Times New Roman"/>
            </a:endParaRPr>
          </a:p>
        </p:txBody>
      </p:sp>
      <p:sp>
        <p:nvSpPr>
          <p:cNvPr id="4" name="PlaceHolder 5"/>
          <p:cNvSpPr>
            <a:spLocks noGrp="1"/>
          </p:cNvSpPr>
          <p:nvPr>
            <p:ph type="body"/>
          </p:nvPr>
        </p:nvSpPr>
        <p:spPr>
          <a:xfrm>
            <a:off x="1440000" y="10109880"/>
            <a:ext cx="25922880" cy="250585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t-BR" sz="14400" b="0" strike="noStrike" spc="-1">
                <a:solidFill>
                  <a:srgbClr val="000000"/>
                </a:solidFill>
                <a:latin typeface="Calibri"/>
              </a:rPr>
              <a:t>Clique para editar o formato do texto da estrutura de tópicos</a:t>
            </a:r>
          </a:p>
          <a:p>
            <a:pPr marL="864000" lvl="1" indent="-324000">
              <a:spcBef>
                <a:spcPts val="1134"/>
              </a:spcBef>
              <a:buClr>
                <a:srgbClr val="000000"/>
              </a:buClr>
              <a:buSzPct val="75000"/>
              <a:buFont typeface="Symbol" charset="2"/>
              <a:buChar char=""/>
            </a:pPr>
            <a:r>
              <a:rPr lang="pt-BR" sz="10800" b="0" strike="noStrike" spc="-1">
                <a:solidFill>
                  <a:srgbClr val="000000"/>
                </a:solidFill>
                <a:latin typeface="Calibri"/>
              </a:rPr>
              <a:t>2.º nível da estrutura de tópicos</a:t>
            </a:r>
          </a:p>
          <a:p>
            <a:pPr marL="1296000" lvl="2" indent="-288000">
              <a:spcBef>
                <a:spcPts val="850"/>
              </a:spcBef>
              <a:buClr>
                <a:srgbClr val="000000"/>
              </a:buClr>
              <a:buSzPct val="45000"/>
              <a:buFont typeface="Wingdings" charset="2"/>
              <a:buChar char=""/>
            </a:pPr>
            <a:r>
              <a:rPr lang="pt-BR" sz="9000" b="0" strike="noStrike" spc="-1">
                <a:solidFill>
                  <a:srgbClr val="000000"/>
                </a:solidFill>
                <a:latin typeface="Calibri"/>
              </a:rPr>
              <a:t>3.º nível da estrutura de tópicos</a:t>
            </a:r>
          </a:p>
          <a:p>
            <a:pPr marL="1728000" lvl="3" indent="-216000">
              <a:spcBef>
                <a:spcPts val="567"/>
              </a:spcBef>
              <a:buClr>
                <a:srgbClr val="000000"/>
              </a:buClr>
              <a:buSzPct val="75000"/>
              <a:buFont typeface="Symbol" charset="2"/>
              <a:buChar char=""/>
            </a:pPr>
            <a:r>
              <a:rPr lang="pt-BR" sz="9000" b="0" strike="noStrike" spc="-1">
                <a:solidFill>
                  <a:srgbClr val="000000"/>
                </a:solidFill>
                <a:latin typeface="Calibri"/>
              </a:rPr>
              <a:t>4.º nível da estrutura de tópicos</a:t>
            </a:r>
          </a:p>
          <a:p>
            <a:pPr marL="2160000" lvl="4" indent="-216000">
              <a:spcBef>
                <a:spcPts val="283"/>
              </a:spcBef>
              <a:buClr>
                <a:srgbClr val="000000"/>
              </a:buClr>
              <a:buSzPct val="45000"/>
              <a:buFont typeface="Wingdings" charset="2"/>
              <a:buChar char=""/>
            </a:pPr>
            <a:r>
              <a:rPr lang="pt-BR" sz="2000" b="0" strike="noStrike" spc="-1">
                <a:solidFill>
                  <a:srgbClr val="000000"/>
                </a:solidFill>
                <a:latin typeface="Calibri"/>
              </a:rPr>
              <a:t>5.º nível da estrutura de tópicos</a:t>
            </a:r>
          </a:p>
          <a:p>
            <a:pPr marL="2592000" lvl="5" indent="-216000">
              <a:spcBef>
                <a:spcPts val="283"/>
              </a:spcBef>
              <a:buClr>
                <a:srgbClr val="000000"/>
              </a:buClr>
              <a:buSzPct val="45000"/>
              <a:buFont typeface="Wingdings" charset="2"/>
              <a:buChar char=""/>
            </a:pPr>
            <a:r>
              <a:rPr lang="pt-BR" sz="2000" b="0" strike="noStrike" spc="-1">
                <a:solidFill>
                  <a:srgbClr val="000000"/>
                </a:solidFill>
                <a:latin typeface="Calibri"/>
              </a:rPr>
              <a:t>6.º nível da estrutura de tópicos</a:t>
            </a:r>
          </a:p>
          <a:p>
            <a:pPr marL="3024000" lvl="6" indent="-216000">
              <a:spcBef>
                <a:spcPts val="283"/>
              </a:spcBef>
              <a:buClr>
                <a:srgbClr val="000000"/>
              </a:buClr>
              <a:buSzPct val="45000"/>
              <a:buFont typeface="Wingdings" charset="2"/>
              <a:buChar char=""/>
            </a:pPr>
            <a:r>
              <a:rPr lang="pt-BR" sz="2000" b="0" strike="noStrike" spc="-1">
                <a:solidFill>
                  <a:srgbClr val="000000"/>
                </a:solidFill>
                <a:latin typeface="Calibri"/>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nvSpPr>
        <p:spPr>
          <a:xfrm>
            <a:off x="720000" y="7649280"/>
            <a:ext cx="27144000" cy="1431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8800" b="1" strike="noStrike" spc="-1">
                <a:solidFill>
                  <a:srgbClr val="000000"/>
                </a:solidFill>
                <a:latin typeface="Arial"/>
                <a:ea typeface="Verdana"/>
              </a:rPr>
              <a:t>TÍTULO DO TRABALHO</a:t>
            </a:r>
            <a:endParaRPr lang="pt-BR" sz="8800" b="0" strike="noStrike" spc="-1">
              <a:latin typeface="Arial"/>
            </a:endParaRPr>
          </a:p>
        </p:txBody>
      </p:sp>
      <p:sp>
        <p:nvSpPr>
          <p:cNvPr id="42" name="CustomShape 2"/>
          <p:cNvSpPr/>
          <p:nvPr/>
        </p:nvSpPr>
        <p:spPr>
          <a:xfrm>
            <a:off x="14760" y="9563760"/>
            <a:ext cx="28724400" cy="2283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4800" b="0" strike="noStrike" spc="-1">
                <a:solidFill>
                  <a:srgbClr val="000000"/>
                </a:solidFill>
                <a:latin typeface="Arial"/>
                <a:ea typeface="Verdana"/>
              </a:rPr>
              <a:t>Fulano da Silva; Fulano da Silva II; Fulano da Silva III.</a:t>
            </a:r>
            <a:endParaRPr lang="pt-BR" sz="4800" b="0" strike="noStrike" spc="-1">
              <a:latin typeface="Arial"/>
            </a:endParaRPr>
          </a:p>
          <a:p>
            <a:pPr algn="ctr">
              <a:lnSpc>
                <a:spcPct val="100000"/>
              </a:lnSpc>
            </a:pPr>
            <a:r>
              <a:rPr lang="pt-BR" sz="4800" b="0" strike="noStrike" spc="-1">
                <a:solidFill>
                  <a:srgbClr val="000000"/>
                </a:solidFill>
                <a:latin typeface="Arial"/>
                <a:ea typeface="Verdana"/>
              </a:rPr>
              <a:t>Sicrano da Silva (orientador(a)); Beltrano da Silva (co-orientador(a))</a:t>
            </a:r>
            <a:endParaRPr lang="pt-BR" sz="4800" b="0" strike="noStrike" spc="-1">
              <a:latin typeface="Arial"/>
            </a:endParaRPr>
          </a:p>
          <a:p>
            <a:pPr algn="ctr">
              <a:lnSpc>
                <a:spcPct val="100000"/>
              </a:lnSpc>
            </a:pPr>
            <a:r>
              <a:rPr lang="pt-BR" sz="4800" b="0" strike="noStrike" spc="-1">
                <a:solidFill>
                  <a:srgbClr val="000000"/>
                </a:solidFill>
                <a:latin typeface="Arial"/>
                <a:ea typeface="Verdana"/>
              </a:rPr>
              <a:t>(Fonte: Arial 48, 54. Caixa alta e baixa)</a:t>
            </a:r>
            <a:endParaRPr lang="pt-BR" sz="4800" b="0" strike="noStrike" spc="-1">
              <a:latin typeface="Arial"/>
            </a:endParaRPr>
          </a:p>
        </p:txBody>
      </p:sp>
      <p:sp>
        <p:nvSpPr>
          <p:cNvPr id="43" name="CustomShape 3"/>
          <p:cNvSpPr/>
          <p:nvPr/>
        </p:nvSpPr>
        <p:spPr>
          <a:xfrm>
            <a:off x="619920" y="12566160"/>
            <a:ext cx="13319640" cy="912600"/>
          </a:xfrm>
          <a:prstGeom prst="rect">
            <a:avLst/>
          </a:prstGeom>
          <a:solidFill>
            <a:srgbClr val="3465A4"/>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5400" b="1" strike="noStrike" spc="-1">
                <a:solidFill>
                  <a:srgbClr val="FFFFFF"/>
                </a:solidFill>
                <a:latin typeface="Arial"/>
                <a:ea typeface="Verdana"/>
              </a:rPr>
              <a:t>INTRODUÇÃO</a:t>
            </a:r>
            <a:endParaRPr lang="pt-BR" sz="5400" b="0" strike="noStrike" spc="-1">
              <a:latin typeface="Arial"/>
            </a:endParaRPr>
          </a:p>
        </p:txBody>
      </p:sp>
      <p:sp>
        <p:nvSpPr>
          <p:cNvPr id="44" name="CustomShape 4"/>
          <p:cNvSpPr/>
          <p:nvPr/>
        </p:nvSpPr>
        <p:spPr>
          <a:xfrm>
            <a:off x="619920" y="18678600"/>
            <a:ext cx="13319640" cy="912600"/>
          </a:xfrm>
          <a:prstGeom prst="rect">
            <a:avLst/>
          </a:prstGeom>
          <a:solidFill>
            <a:srgbClr val="3465A4"/>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5400" b="1" strike="noStrike" spc="-1">
                <a:solidFill>
                  <a:srgbClr val="FFFFFF"/>
                </a:solidFill>
                <a:latin typeface="Arial"/>
                <a:ea typeface="Verdana"/>
              </a:rPr>
              <a:t>OBJETIVOS</a:t>
            </a:r>
            <a:endParaRPr lang="pt-BR" sz="5400" b="0" strike="noStrike" spc="-1">
              <a:latin typeface="Arial"/>
            </a:endParaRPr>
          </a:p>
        </p:txBody>
      </p:sp>
      <p:sp>
        <p:nvSpPr>
          <p:cNvPr id="45" name="CustomShape 5"/>
          <p:cNvSpPr/>
          <p:nvPr/>
        </p:nvSpPr>
        <p:spPr>
          <a:xfrm>
            <a:off x="619920" y="29819520"/>
            <a:ext cx="13319640" cy="912600"/>
          </a:xfrm>
          <a:prstGeom prst="rect">
            <a:avLst/>
          </a:prstGeom>
          <a:solidFill>
            <a:srgbClr val="3465A4"/>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5400" b="1" strike="noStrike" spc="-1">
                <a:solidFill>
                  <a:srgbClr val="FFFFFF"/>
                </a:solidFill>
                <a:latin typeface="Verdana"/>
                <a:ea typeface="Verdana"/>
              </a:rPr>
              <a:t>METODOLOGIA</a:t>
            </a:r>
            <a:endParaRPr lang="pt-BR" sz="5400" b="0" strike="noStrike" spc="-1">
              <a:latin typeface="Arial"/>
            </a:endParaRPr>
          </a:p>
        </p:txBody>
      </p:sp>
      <p:sp>
        <p:nvSpPr>
          <p:cNvPr id="46" name="CustomShape 6"/>
          <p:cNvSpPr/>
          <p:nvPr/>
        </p:nvSpPr>
        <p:spPr>
          <a:xfrm>
            <a:off x="14784840" y="12566160"/>
            <a:ext cx="13319640" cy="912600"/>
          </a:xfrm>
          <a:prstGeom prst="rect">
            <a:avLst/>
          </a:prstGeom>
          <a:solidFill>
            <a:srgbClr val="3465A4"/>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5400" b="1" strike="noStrike" spc="-1">
                <a:solidFill>
                  <a:srgbClr val="FFFFFF"/>
                </a:solidFill>
                <a:latin typeface="Arial"/>
                <a:ea typeface="Verdana"/>
              </a:rPr>
              <a:t>RESULTADOS E DISCUSSÕES</a:t>
            </a:r>
            <a:endParaRPr lang="pt-BR" sz="5400" b="1" strike="noStrike" spc="-1">
              <a:latin typeface="Arial"/>
            </a:endParaRPr>
          </a:p>
        </p:txBody>
      </p:sp>
      <p:sp>
        <p:nvSpPr>
          <p:cNvPr id="47" name="CustomShape 7"/>
          <p:cNvSpPr/>
          <p:nvPr/>
        </p:nvSpPr>
        <p:spPr>
          <a:xfrm>
            <a:off x="14784840" y="29819520"/>
            <a:ext cx="13319640" cy="912600"/>
          </a:xfrm>
          <a:prstGeom prst="rect">
            <a:avLst/>
          </a:prstGeom>
          <a:solidFill>
            <a:srgbClr val="3465A4"/>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5400" b="1" strike="noStrike" spc="-1">
                <a:solidFill>
                  <a:srgbClr val="FFFFFF"/>
                </a:solidFill>
                <a:latin typeface="Verdana"/>
                <a:ea typeface="Verdana"/>
              </a:rPr>
              <a:t>CONSIDERAÇÕES FINAIS</a:t>
            </a:r>
            <a:endParaRPr lang="pt-BR" sz="5400" b="0" strike="noStrike" spc="-1">
              <a:latin typeface="Arial"/>
            </a:endParaRPr>
          </a:p>
        </p:txBody>
      </p:sp>
      <p:sp>
        <p:nvSpPr>
          <p:cNvPr id="48" name="CustomShape 8"/>
          <p:cNvSpPr/>
          <p:nvPr/>
        </p:nvSpPr>
        <p:spPr>
          <a:xfrm>
            <a:off x="14784840" y="37280520"/>
            <a:ext cx="13319640" cy="912600"/>
          </a:xfrm>
          <a:prstGeom prst="rect">
            <a:avLst/>
          </a:prstGeom>
          <a:solidFill>
            <a:srgbClr val="3465A4"/>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5400" b="1" strike="noStrike" spc="-1">
                <a:solidFill>
                  <a:srgbClr val="FFFFFF"/>
                </a:solidFill>
                <a:latin typeface="Verdana"/>
                <a:ea typeface="Verdana"/>
              </a:rPr>
              <a:t>REFERÊNCIAS</a:t>
            </a:r>
            <a:endParaRPr lang="pt-BR" sz="5400" b="0" strike="noStrike" spc="-1">
              <a:latin typeface="Arial"/>
            </a:endParaRPr>
          </a:p>
        </p:txBody>
      </p:sp>
      <p:sp>
        <p:nvSpPr>
          <p:cNvPr id="49" name="CustomShape 9"/>
          <p:cNvSpPr/>
          <p:nvPr/>
        </p:nvSpPr>
        <p:spPr>
          <a:xfrm>
            <a:off x="648000" y="14112000"/>
            <a:ext cx="13319640" cy="39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Texto.Texto texto texto texto Texto texto texto texto Texto texto texto texto Texto texto texto texto Texto texto texto textoto Texto texto texto texto Texto texto texto texto Texto texto texto texto Texto texto texto texto Texto texto texto texto Texto</a:t>
            </a:r>
            <a:r>
              <a:rPr lang="pt-BR" sz="3200" b="0" strike="noStrike" spc="-1">
                <a:solidFill>
                  <a:srgbClr val="000000"/>
                </a:solidFill>
                <a:latin typeface="Verdana"/>
                <a:ea typeface="Verdana"/>
              </a:rPr>
              <a:t>.</a:t>
            </a:r>
            <a:endParaRPr lang="pt-BR" sz="3200" b="0" strike="noStrike" spc="-1">
              <a:latin typeface="Arial"/>
            </a:endParaRPr>
          </a:p>
        </p:txBody>
      </p:sp>
      <p:sp>
        <p:nvSpPr>
          <p:cNvPr id="50" name="CustomShape 10"/>
          <p:cNvSpPr/>
          <p:nvPr/>
        </p:nvSpPr>
        <p:spPr>
          <a:xfrm>
            <a:off x="590400" y="20070720"/>
            <a:ext cx="13349160" cy="6391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pt-BR" sz="3600" b="0" strike="noStrike" spc="-1">
                <a:solidFill>
                  <a:srgbClr val="000000"/>
                </a:solidFill>
                <a:latin typeface="Arial"/>
                <a:ea typeface="Verdana"/>
              </a:rPr>
              <a:t>Tamanho do Banner (80X120cm), de acordo com o template disponibilizado pela Comissão Organizadora da 30ª META.</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 Layout obrigatório em duas colunas.</a:t>
            </a:r>
            <a:endParaRPr lang="pt-BR" sz="3600" b="0" strike="noStrike" spc="-1">
              <a:latin typeface="Arial"/>
            </a:endParaRPr>
          </a:p>
          <a:p>
            <a:pPr algn="just">
              <a:lnSpc>
                <a:spcPct val="100000"/>
              </a:lnSpc>
            </a:pPr>
            <a:r>
              <a:rPr lang="pt-BR" sz="3600" b="0" strike="noStrike" spc="-1">
                <a:solidFill>
                  <a:srgbClr val="000000"/>
                </a:solidFill>
                <a:latin typeface="Arial"/>
                <a:ea typeface="Verdana"/>
              </a:rPr>
              <a:t>– Fontes a serem usadas: Arial Bold para o título, Arial para os nomes dos autores. Altere o tamanho da fonte se necessário, a fim de ajustar o título ao banner da melhor forma possível.</a:t>
            </a:r>
            <a:endParaRPr lang="pt-BR" sz="3600" b="0" strike="noStrike" spc="-1">
              <a:latin typeface="Arial"/>
            </a:endParaRPr>
          </a:p>
          <a:p>
            <a:pPr algn="just">
              <a:lnSpc>
                <a:spcPct val="100000"/>
              </a:lnSpc>
            </a:pPr>
            <a:r>
              <a:rPr lang="pt-BR" sz="3600" b="0" strike="noStrike" spc="-1">
                <a:solidFill>
                  <a:srgbClr val="000000"/>
                </a:solidFill>
                <a:latin typeface="Arial"/>
                <a:ea typeface="Verdana"/>
              </a:rPr>
              <a:t>-Os subtítulos não poderão ser alterados.</a:t>
            </a:r>
            <a:endParaRPr lang="pt-BR" sz="3600" b="0" strike="noStrike" spc="-1">
              <a:latin typeface="Arial"/>
            </a:endParaRPr>
          </a:p>
          <a:p>
            <a:pPr algn="just">
              <a:lnSpc>
                <a:spcPct val="100000"/>
              </a:lnSpc>
            </a:pPr>
            <a:r>
              <a:rPr lang="pt-BR" sz="3600" b="0" strike="noStrike" spc="-1">
                <a:solidFill>
                  <a:srgbClr val="000000"/>
                </a:solidFill>
                <a:latin typeface="Arial"/>
                <a:ea typeface="Verdana"/>
              </a:rPr>
              <a:t>– Recomenda-se tamanho mínimo de 36 e máximo de 48 para a fonte do texto.</a:t>
            </a:r>
            <a:endParaRPr lang="pt-BR" sz="3600" b="0" strike="noStrike" spc="-1">
              <a:latin typeface="Arial"/>
            </a:endParaRPr>
          </a:p>
          <a:p>
            <a:pPr algn="just">
              <a:lnSpc>
                <a:spcPct val="100000"/>
              </a:lnSpc>
            </a:pPr>
            <a:r>
              <a:rPr lang="pt-BR" sz="5400" b="0" strike="noStrike" spc="-1">
                <a:solidFill>
                  <a:srgbClr val="000000"/>
                </a:solidFill>
                <a:latin typeface="Verdana"/>
                <a:ea typeface="Verdana"/>
              </a:rPr>
              <a:t> </a:t>
            </a:r>
            <a:endParaRPr lang="pt-BR" sz="5400" b="0" strike="noStrike" spc="-1">
              <a:latin typeface="Arial"/>
            </a:endParaRPr>
          </a:p>
        </p:txBody>
      </p:sp>
      <p:sp>
        <p:nvSpPr>
          <p:cNvPr id="51" name="CustomShape 11"/>
          <p:cNvSpPr/>
          <p:nvPr/>
        </p:nvSpPr>
        <p:spPr>
          <a:xfrm>
            <a:off x="649800" y="31375800"/>
            <a:ext cx="13319640" cy="8313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a:t>
            </a:r>
            <a:endParaRPr lang="pt-BR" sz="3600" b="0" strike="noStrike" spc="-1">
              <a:latin typeface="Arial"/>
            </a:endParaRPr>
          </a:p>
        </p:txBody>
      </p:sp>
      <p:sp>
        <p:nvSpPr>
          <p:cNvPr id="52" name="CustomShape 12"/>
          <p:cNvSpPr/>
          <p:nvPr/>
        </p:nvSpPr>
        <p:spPr>
          <a:xfrm>
            <a:off x="14784840" y="14074200"/>
            <a:ext cx="13319640" cy="14893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Imagens e/ou gráficos.</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texto.Texto texto texto texto Texto texto Texto texto texto texto Texto texto texto texto Texto texto 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a:t>
            </a:r>
            <a:endParaRPr lang="pt-BR" sz="3600" b="0" strike="noStrike" spc="-1">
              <a:latin typeface="Arial"/>
            </a:endParaRPr>
          </a:p>
        </p:txBody>
      </p:sp>
      <p:sp>
        <p:nvSpPr>
          <p:cNvPr id="53" name="CustomShape 13"/>
          <p:cNvSpPr/>
          <p:nvPr/>
        </p:nvSpPr>
        <p:spPr>
          <a:xfrm>
            <a:off x="14784840" y="31358520"/>
            <a:ext cx="13319640" cy="465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a:p>
            <a:pPr algn="just">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a:t>
            </a:r>
            <a:endParaRPr lang="pt-BR" sz="3600" b="0" strike="noStrike" spc="-1">
              <a:latin typeface="Arial"/>
            </a:endParaRPr>
          </a:p>
          <a:p>
            <a:pPr algn="just">
              <a:lnSpc>
                <a:spcPct val="100000"/>
              </a:lnSpc>
            </a:pPr>
            <a:endParaRPr lang="pt-BR" sz="3600" b="0" strike="noStrike" spc="-1">
              <a:latin typeface="Arial"/>
            </a:endParaRPr>
          </a:p>
        </p:txBody>
      </p:sp>
      <p:sp>
        <p:nvSpPr>
          <p:cNvPr id="54" name="CustomShape 14"/>
          <p:cNvSpPr/>
          <p:nvPr/>
        </p:nvSpPr>
        <p:spPr>
          <a:xfrm>
            <a:off x="14784840" y="38736360"/>
            <a:ext cx="13319640" cy="118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pt-BR" sz="3600" b="0" strike="noStrike" spc="-1">
                <a:solidFill>
                  <a:srgbClr val="000000"/>
                </a:solidFill>
                <a:latin typeface="Arial"/>
                <a:ea typeface="Verdana"/>
              </a:rPr>
              <a:t>Referências (sem numeração, em ordem alfabética, e seguindo a NBR 6023 – Referências – Elaboração)</a:t>
            </a:r>
            <a:endParaRPr lang="pt-BR" sz="3600" b="0" strike="noStrike" spc="-1">
              <a:latin typeface="Arial"/>
            </a:endParaRPr>
          </a:p>
        </p:txBody>
      </p:sp>
      <p:pic>
        <p:nvPicPr>
          <p:cNvPr id="55" name="Imagem 54"/>
          <p:cNvPicPr/>
          <p:nvPr/>
        </p:nvPicPr>
        <p:blipFill>
          <a:blip r:embed="rId2"/>
          <a:stretch/>
        </p:blipFill>
        <p:spPr>
          <a:xfrm>
            <a:off x="0" y="54360"/>
            <a:ext cx="28803240" cy="5921640"/>
          </a:xfrm>
          <a:prstGeom prst="rect">
            <a:avLst/>
          </a:prstGeom>
          <a:ln>
            <a:noFill/>
          </a:ln>
        </p:spPr>
      </p:pic>
      <p:pic>
        <p:nvPicPr>
          <p:cNvPr id="56" name="Imagem 55"/>
          <p:cNvPicPr/>
          <p:nvPr/>
        </p:nvPicPr>
        <p:blipFill>
          <a:blip r:embed="rId3"/>
          <a:stretch/>
        </p:blipFill>
        <p:spPr>
          <a:xfrm>
            <a:off x="0" y="41184000"/>
            <a:ext cx="28803240" cy="2059200"/>
          </a:xfrm>
          <a:prstGeom prst="rect">
            <a:avLst/>
          </a:prstGeom>
          <a:ln>
            <a:noFill/>
          </a:ln>
        </p:spPr>
      </p:pic>
      <p:sp>
        <p:nvSpPr>
          <p:cNvPr id="57" name="CustomShape 15"/>
          <p:cNvSpPr/>
          <p:nvPr/>
        </p:nvSpPr>
        <p:spPr>
          <a:xfrm>
            <a:off x="576000" y="6259320"/>
            <a:ext cx="27576000" cy="760680"/>
          </a:xfrm>
          <a:prstGeom prst="rect">
            <a:avLst/>
          </a:prstGeom>
          <a:solidFill>
            <a:srgbClr val="051F33"/>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spcBef>
                <a:spcPts val="241"/>
              </a:spcBef>
            </a:pPr>
            <a:r>
              <a:rPr lang="pt-BR" sz="4400" b="1" strike="noStrike" spc="-1">
                <a:solidFill>
                  <a:srgbClr val="FFFFFF"/>
                </a:solidFill>
                <a:latin typeface="Arial"/>
                <a:ea typeface="Verdana"/>
              </a:rPr>
              <a:t>N° de inscrição: Xxxxxxxxxxx    </a:t>
            </a:r>
            <a:r>
              <a:rPr lang="pt-BR" sz="4400" b="1" strike="noStrike" spc="-1">
                <a:solidFill>
                  <a:srgbClr val="5983B0"/>
                </a:solidFill>
                <a:latin typeface="Arial"/>
                <a:ea typeface="Verdana"/>
              </a:rPr>
              <a:t>|</a:t>
            </a:r>
            <a:r>
              <a:rPr lang="pt-BR" sz="4400" b="1" strike="noStrike" spc="-1">
                <a:solidFill>
                  <a:srgbClr val="FFFFFF"/>
                </a:solidFill>
                <a:latin typeface="Arial"/>
                <a:ea typeface="Verdana"/>
              </a:rPr>
              <a:t>    Área: Xxxxxxxxx    </a:t>
            </a:r>
            <a:r>
              <a:rPr lang="pt-BR" sz="4400" b="1" strike="noStrike" spc="-1">
                <a:solidFill>
                  <a:srgbClr val="5983B0"/>
                </a:solidFill>
                <a:latin typeface="Arial"/>
                <a:ea typeface="Verdana"/>
              </a:rPr>
              <a:t>|</a:t>
            </a:r>
            <a:r>
              <a:rPr lang="pt-BR" sz="4400" b="1" strike="noStrike" spc="-1">
                <a:solidFill>
                  <a:srgbClr val="FFFFFF"/>
                </a:solidFill>
                <a:latin typeface="Arial"/>
                <a:ea typeface="Verdana"/>
              </a:rPr>
              <a:t>   Modalidade: Xxxxxxxxxxx</a:t>
            </a:r>
            <a:endParaRPr lang="pt-BR" sz="4400" b="1"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TotalTime>
  <Words>630</Words>
  <Application>Microsoft Office PowerPoint</Application>
  <PresentationFormat>Personalizar</PresentationFormat>
  <Paragraphs>42</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Office Theme</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Usuário do Windows</dc:creator>
  <cp:lastModifiedBy>User</cp:lastModifiedBy>
  <cp:revision>26</cp:revision>
  <dcterms:created xsi:type="dcterms:W3CDTF">2018-08-01T22:33:10Z</dcterms:created>
  <dcterms:modified xsi:type="dcterms:W3CDTF">2021-01-18T12:21:31Z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Personalizar</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